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5CF3A-94FD-4B8E-FA91-328E29C80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70D363-F706-563F-CB97-B1A92A0FA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1101-56DC-461A-71A0-A303D87E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316C1-B87B-597D-B1D1-78F82EA0D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6192-C8BD-D5DB-D942-9A9FCA2B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46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B7876-5E99-DCDD-2E6F-59E442E5E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01692F-1065-3FBA-C8CA-08E81813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D307D-701C-0341-2EC1-5A80316E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80EB7-E0CC-1586-FBBA-89FE4061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C79A-638B-8DBE-3F14-67893F07D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90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F3ABB2-3555-62C2-21ED-05D3C62B3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42D700-DAF7-E438-2AB9-7C504FFAD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57CF6-9E14-CD5C-9EB4-70F6F56D1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FBD60-132B-0CEB-6506-AC4C251E0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06299-7CB6-4837-FCFE-FA48B1F47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4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084A0-D9AB-5D31-8440-E16A9FD29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C5E1B-EC37-C8DE-9D6B-F68533AEB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9BFB3-70DF-7103-5D82-E2B1131F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FDF4A-9627-F287-B525-72D8F83ED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C8227-81CB-672C-3C6C-BC84BF8C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5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8DCA-EBFA-1F25-06B9-F5B9555BE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1F837-DA72-A073-81C5-0464FF9D4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688DF-F1EE-464F-E256-1E67D011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F5EC0-301F-EB3C-4FEE-327B5E86C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8C1FE-2889-E6BA-740C-61F575B9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054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0E1FB-70BC-1BEC-D517-B971103E6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39A2F-8BC1-4EBB-E6A8-82A39DD51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A04B2-C0B2-9DBE-0EDB-6C6773695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1386B-7CDB-F64B-5F48-2CC0F8257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42EEE-B919-CB73-F511-EE5738689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88D04-8C03-1C87-4C23-6A48025BF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75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45723-F410-0967-90F8-A89069E8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0DAF3-35ED-5C45-E73A-CD606687F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8DDED-3F5B-0028-7BB0-6E9710FAF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CA8D3D-6513-13D6-2BEE-648E4F189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7014FA-9ACF-74ED-904C-F7C546AC7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3D3AE7-82D4-32A3-0D3E-C31F18F3E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72F4C6-A14D-C6B4-0ED7-0E33A05A9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990FD7-7FCF-4A46-E52C-33B38D4CA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44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2B029-40C6-B37B-90A2-7A3E369AC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4AF3E-6B8A-2E57-D1A2-9D3ACBF6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8F91B-BC49-79ED-81BE-36B7C3FF8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360035-12A5-2A81-83DD-0D7DF770B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93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449F28-B257-3A6B-3417-B12DA6B0B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305A2F-FC46-A3A1-DE1B-39C0EE753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8469-5F7D-E091-BF3A-A41E3C2F1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23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521A-BD2A-6BD7-D810-59BED54B1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5A0F7-6D78-B902-E9F9-85F3372C3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48057-9AA5-8402-3F60-126914A98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1D46CA-7EDA-FBEC-EFD4-E14123A41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75B8D-354F-4947-D336-54677F382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43847-37A5-C28F-7775-0E7466C1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3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977B7-E09A-705F-B0FB-967AD0B2B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CE3152-B1DF-24BB-F56F-DB8B6CC7D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E4178-5815-50A7-8744-703FF5796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8CB01-2B71-39C1-7B66-69C5ECC1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1E357-A8D3-8D39-AAE6-F838B97C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1CE1C7-9629-316C-5605-83D35124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8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6BDCE8-DA8A-672B-7BB9-3F6F6338E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FB12D4-813C-28F2-9C59-5E8D855CD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48826-D1F4-1C8F-466F-D216FB4AA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8F218-2D22-404C-B22D-46E0D450E036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A2018-8AA5-0676-D739-79CA4100FE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B6D1A-717D-89C3-72FE-F5B4D0DE2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0128-4C26-4E7E-96DE-48879486C1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2884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30ACEC-FDD5-98A6-4DBA-5F94BF076F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125538"/>
            <a:ext cx="7772400" cy="194310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5400"/>
              <a:t>MISSIONAL DISCIPLESHIP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D95A863-AE51-9E67-B450-B6C698198AA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4400"/>
              <a:t>Where do we go from here now?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C6A3814-3A0D-2D8E-3AEA-35FB49AF5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THE NEXT GENERATION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F3C4334-4A30-3A02-A4BF-ACFE366302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 dirty="0"/>
              <a:t>TEXT Deuteronomy 6:1-25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3600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 dirty="0"/>
              <a:t>CHALLENGE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 dirty="0"/>
              <a:t>If we don’t disciple our children, the world will.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 dirty="0"/>
              <a:t>As parents, and as the rest of the church alongside parents, are we surrounding the children in our midst with the things of God, pointing them to Jesus?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3E92C49-F7E7-31BC-276E-B85B864291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 dirty="0"/>
              <a:t>FAITH IN PRACTICE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D7BE2A3-3495-1C8E-9956-C7FEB44305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3600" dirty="0"/>
              <a:t>TEXT	 Matthew 7:24-29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36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3600" dirty="0"/>
              <a:t>CHALLENGE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36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3600" dirty="0"/>
              <a:t>Wise or foolish?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3600" dirty="0"/>
              <a:t>On what foundation are we choosing to base our faith?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116F122-D69F-797E-8E64-A6E6E1B1CF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 dirty="0"/>
              <a:t>ADVENT HOPE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4BBC146-13EE-36C5-3E59-BD0D5A1662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altLang="en-US" sz="4000" dirty="0"/>
              <a:t>Jesus Himself told us He would come again….soon!</a:t>
            </a:r>
          </a:p>
          <a:p>
            <a:pPr eaLnBrk="1" hangingPunct="1">
              <a:buFontTx/>
              <a:buNone/>
              <a:defRPr/>
            </a:pPr>
            <a:endParaRPr lang="en-GB" altLang="en-US" sz="4000" dirty="0"/>
          </a:p>
          <a:p>
            <a:pPr eaLnBrk="1" hangingPunct="1">
              <a:buFontTx/>
              <a:buNone/>
              <a:defRPr/>
            </a:pPr>
            <a:r>
              <a:rPr lang="en-GB" altLang="en-US" sz="4000" dirty="0"/>
              <a:t>How does that promise impact our decision and timing to accept our call to be His missional disciples?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46B80CE-5DBC-2C11-B557-BE38CF4B0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MULTIPLICATION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562C0C1-BABC-CED9-D589-4AFF0E446B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4000"/>
              <a:t>TEXT	Matthew 13:1-9 &amp; 18-23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400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4000"/>
              <a:t>CHALLENGE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4000"/>
              <a:t>	How do we re-seed discipleship in our church?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4000"/>
              <a:t>	Which soil am I am?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70D7B7E-8F9C-1C97-2097-D0A9F2500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ABIDING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25391A1-4D8E-763F-04BC-5A9645A7B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4000"/>
              <a:t>TEXT	John 15: 1-11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400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4000"/>
              <a:t>CHALLENGE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4000"/>
              <a:t>	How much time do we commit to growing closer to God?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4000"/>
              <a:t>	What needs pruning in our lives?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D8B5815-D43E-DCEE-78EE-CA9F8B5FE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TRANSFORMATION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5719DEA-61B4-2876-D256-58D326CE9A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/>
              <a:t>TEXT Romans 12:12 &amp; Luke 6:39-40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3600"/>
              <a:t>CHALLENGE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3600"/>
              <a:t>Do  we expect or even want to be transformed?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3600"/>
              <a:t>How visible are we as transformed followers of Jesus?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9658F63-E6E2-C97D-8579-B9A5C236E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COMMUNITY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F703D51-0AC4-86CE-85A4-8BBE46E4A7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en-US" sz="3600"/>
              <a:t>TEXT Romans 16:1-16</a:t>
            </a:r>
          </a:p>
          <a:p>
            <a:pPr eaLnBrk="1" hangingPunct="1">
              <a:defRPr/>
            </a:pPr>
            <a:endParaRPr lang="en-GB" altLang="en-US" sz="3600"/>
          </a:p>
          <a:p>
            <a:pPr eaLnBrk="1" hangingPunct="1">
              <a:defRPr/>
            </a:pPr>
            <a:r>
              <a:rPr lang="en-GB" altLang="en-US" sz="3600"/>
              <a:t>CHALLENGE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3600"/>
              <a:t>Are we a community that is different?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3600"/>
              <a:t>If so, is that difference a fruitful and inclusive witness to those around us?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E5253B7-09B2-77CD-1CAA-0703774C31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SACRIFICE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47A0C5D-47C8-DF3E-F109-542E56347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3600"/>
              <a:t>TEXT	Matthew 16:24-25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360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3600"/>
              <a:t>CHALLENGE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3600"/>
              <a:t>What are we still unwilling to let go of in our lives for the sake of Jesus?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3600"/>
              <a:t>Can we say with conviction “</a:t>
            </a:r>
            <a:r>
              <a:rPr lang="en-GB" altLang="en-US" sz="3600" i="1"/>
              <a:t>Not my will but Yours be done”?</a:t>
            </a:r>
            <a:endParaRPr lang="en-GB" altLang="en-US" sz="3600"/>
          </a:p>
          <a:p>
            <a:pPr eaLnBrk="1" hangingPunct="1">
              <a:lnSpc>
                <a:spcPct val="90000"/>
              </a:lnSpc>
              <a:defRPr/>
            </a:pPr>
            <a:endParaRPr lang="en-GB" altLang="en-US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044B5C6-A362-EF85-EC74-5CFBE84B35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CALLING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74025F7-8622-3B5D-D815-AA32D55720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altLang="en-US" sz="3600"/>
              <a:t>TEXT	1 Peter 2:4-10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en-US" sz="3600"/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en-US" sz="3600"/>
              <a:t>CHALLENGE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/>
              <a:t>Our calling is to go where our deep gladness and the world’s deep hunger meet.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/>
              <a:t>Have we accepted His call to priestly ministry in today’s world?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2E54B02-3247-2139-5A0B-45529E1EA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MISSION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26D3A56-BF65-A166-D235-20B1240C0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/>
              <a:t>TEXT   John 20:19-23 &amp; Philippians 2:5-11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/>
              <a:t>CHALLENGE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/>
              <a:t>Jesus gave His disciples peace, purpose and power.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3600"/>
              <a:t>Is anything stopping us from living out our Christian identity visibly in the world?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CE2A3EB-C74F-ECF7-D204-A8C636EF0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GB" altLang="en-US"/>
              <a:t>DISCIPLE-MAKING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C7232ED-8A1D-07D8-BD9F-9CC5F0209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altLang="en-US" sz="4000" dirty="0"/>
              <a:t>TEXT	1 Corinthians 4:14-17</a:t>
            </a:r>
          </a:p>
          <a:p>
            <a:pPr eaLnBrk="1" hangingPunct="1">
              <a:lnSpc>
                <a:spcPct val="90000"/>
              </a:lnSpc>
              <a:defRPr/>
            </a:pPr>
            <a:endParaRPr lang="en-GB" altLang="en-US" sz="4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GB" altLang="en-US" sz="4000" dirty="0"/>
              <a:t>CHALLENGE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4000" dirty="0"/>
              <a:t>Are you being called to be a spiritual parent?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altLang="en-US" sz="4000" dirty="0"/>
              <a:t>Would you like to have a spiritual parent?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MISSIONAL DISCIPLESHIP</vt:lpstr>
      <vt:lpstr>MULTIPLICATION</vt:lpstr>
      <vt:lpstr>ABIDING</vt:lpstr>
      <vt:lpstr>TRANSFORMATION</vt:lpstr>
      <vt:lpstr>COMMUNITY</vt:lpstr>
      <vt:lpstr>SACRIFICE</vt:lpstr>
      <vt:lpstr>CALLING</vt:lpstr>
      <vt:lpstr>MISSION</vt:lpstr>
      <vt:lpstr>DISCIPLE-MAKING</vt:lpstr>
      <vt:lpstr>THE NEXT GENERATION</vt:lpstr>
      <vt:lpstr>FAITH IN PRACTICE</vt:lpstr>
      <vt:lpstr>ADVENT HOPE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Colin Jones</dc:creator>
  <cp:lastModifiedBy>Colin Jones</cp:lastModifiedBy>
  <cp:revision>2</cp:revision>
  <dcterms:created xsi:type="dcterms:W3CDTF">2025-11-27T14:53:20Z</dcterms:created>
  <dcterms:modified xsi:type="dcterms:W3CDTF">2025-11-27T15:04:05Z</dcterms:modified>
</cp:coreProperties>
</file>